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WP2.4 Providing of students’ internships positions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Project Management Committee meeting/ 20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Agreement for student internships between WB HEI and companies </a:t>
            </a:r>
            <a:r>
              <a:rPr lang="sr-Latn-RS" sz="2400" kern="0" dirty="0" smtClean="0">
                <a:latin typeface="Book Antiqua" pitchFamily="18" charset="0"/>
                <a:cs typeface="Times New Roman" pitchFamily="18" charset="0"/>
              </a:rPr>
              <a:t>- written in October 2017</a:t>
            </a:r>
          </a:p>
          <a:p>
            <a:pPr eaLnBrk="0" hangingPunct="0">
              <a:buFontTx/>
              <a:buChar char="•"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should sign at least one agreement to provide students’ internships position</a:t>
            </a:r>
            <a:r>
              <a:rPr lang="sr-Latn-RS" sz="2400" kern="0" dirty="0" smtClean="0">
                <a:latin typeface="Book Antiqua" pitchFamily="18" charset="0"/>
                <a:cs typeface="Times New Roman" pitchFamily="18" charset="0"/>
              </a:rPr>
              <a:t> – deadline September 2019</a:t>
            </a: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Internships 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eaLnBrk="0" hangingPunct="0">
              <a:buFontTx/>
              <a:buChar char="•"/>
              <a:defRPr/>
            </a:pPr>
            <a:r>
              <a:rPr lang="pl-PL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According to activity 4.3 </a:t>
            </a:r>
          </a:p>
          <a:p>
            <a:pPr eaLnBrk="0" hangingPunct="0">
              <a:buFontTx/>
              <a:buChar char="•"/>
              <a:defRPr/>
            </a:pPr>
            <a:endParaRPr lang="pl-PL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10 UNI to UNSA, 5 KPA to </a:t>
            </a: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UBL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5 UPKM to UNI, 2 TCASU to KPA, 5 UNSA to UNI, 5 </a:t>
            </a: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UBL 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to 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KPA</a:t>
            </a:r>
            <a:endParaRPr lang="pl-PL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pl-PL" sz="24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Duration 12 days</a:t>
            </a:r>
          </a:p>
          <a:p>
            <a:pPr eaLnBrk="0" hangingPunct="0">
              <a:buFontTx/>
              <a:buChar char="•"/>
              <a:defRPr/>
            </a:pPr>
            <a:r>
              <a:rPr lang="pl-PL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When? 2019</a:t>
            </a:r>
          </a:p>
          <a:p>
            <a:pPr eaLnBrk="0" hangingPunct="0">
              <a:buFontTx/>
              <a:buChar char="•"/>
              <a:defRPr/>
            </a:pPr>
            <a:endParaRPr lang="pl-PL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U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niversity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 of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Defence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 (UNID) should include student internships into their new master study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programme</a:t>
            </a:r>
            <a:endParaRPr lang="sr-Latn-RS" sz="2400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5 UNID to UBL specified in budget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  <a:p>
            <a:pPr eaLnBrk="0" hangingPunct="0">
              <a:buFontTx/>
              <a:buChar char="•"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168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Development of master curricula for natural disasters risk management in Western Balkan countries</vt:lpstr>
      <vt:lpstr>To do list </vt:lpstr>
      <vt:lpstr>Internships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43</cp:revision>
  <dcterms:created xsi:type="dcterms:W3CDTF">2006-08-16T00:00:00Z</dcterms:created>
  <dcterms:modified xsi:type="dcterms:W3CDTF">2017-09-15T21:44:10Z</dcterms:modified>
</cp:coreProperties>
</file>